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2" r:id="rId15"/>
    <p:sldId id="270" r:id="rId16"/>
    <p:sldId id="271" r:id="rId17"/>
  </p:sldIdLst>
  <p:sldSz cx="9144000" cy="6858000" type="screen4x3"/>
  <p:notesSz cx="6858000" cy="9144000"/>
  <p:photoAlbum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EE710-D2DA-49EB-ADA0-32A2BC3B7C7C}" type="datetimeFigureOut">
              <a:rPr lang="zh-CN" altLang="en-US" smtClean="0"/>
              <a:pPr/>
              <a:t>2014/5/15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5D74D-AE75-4640-BB43-1D40D5082B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EE710-D2DA-49EB-ADA0-32A2BC3B7C7C}" type="datetimeFigureOut">
              <a:rPr lang="zh-CN" altLang="en-US" smtClean="0"/>
              <a:pPr/>
              <a:t>2014/5/15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5D74D-AE75-4640-BB43-1D40D5082B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EE710-D2DA-49EB-ADA0-32A2BC3B7C7C}" type="datetimeFigureOut">
              <a:rPr lang="zh-CN" altLang="en-US" smtClean="0"/>
              <a:pPr/>
              <a:t>2014/5/15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5D74D-AE75-4640-BB43-1D40D5082B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EE710-D2DA-49EB-ADA0-32A2BC3B7C7C}" type="datetimeFigureOut">
              <a:rPr lang="zh-CN" altLang="en-US" smtClean="0"/>
              <a:pPr/>
              <a:t>2014/5/15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5D74D-AE75-4640-BB43-1D40D5082B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EE710-D2DA-49EB-ADA0-32A2BC3B7C7C}" type="datetimeFigureOut">
              <a:rPr lang="zh-CN" altLang="en-US" smtClean="0"/>
              <a:pPr/>
              <a:t>2014/5/15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5D74D-AE75-4640-BB43-1D40D5082B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EE710-D2DA-49EB-ADA0-32A2BC3B7C7C}" type="datetimeFigureOut">
              <a:rPr lang="zh-CN" altLang="en-US" smtClean="0"/>
              <a:pPr/>
              <a:t>2014/5/15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5D74D-AE75-4640-BB43-1D40D5082B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EE710-D2DA-49EB-ADA0-32A2BC3B7C7C}" type="datetimeFigureOut">
              <a:rPr lang="zh-CN" altLang="en-US" smtClean="0"/>
              <a:pPr/>
              <a:t>2014/5/15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5D74D-AE75-4640-BB43-1D40D5082B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EE710-D2DA-49EB-ADA0-32A2BC3B7C7C}" type="datetimeFigureOut">
              <a:rPr lang="zh-CN" altLang="en-US" smtClean="0"/>
              <a:pPr/>
              <a:t>2014/5/15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5D74D-AE75-4640-BB43-1D40D5082B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EE710-D2DA-49EB-ADA0-32A2BC3B7C7C}" type="datetimeFigureOut">
              <a:rPr lang="zh-CN" altLang="en-US" smtClean="0"/>
              <a:pPr/>
              <a:t>2014/5/15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5D74D-AE75-4640-BB43-1D40D5082B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EE710-D2DA-49EB-ADA0-32A2BC3B7C7C}" type="datetimeFigureOut">
              <a:rPr lang="zh-CN" altLang="en-US" smtClean="0"/>
              <a:pPr/>
              <a:t>2014/5/15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5D74D-AE75-4640-BB43-1D40D5082B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EE710-D2DA-49EB-ADA0-32A2BC3B7C7C}" type="datetimeFigureOut">
              <a:rPr lang="zh-CN" altLang="en-US" smtClean="0"/>
              <a:pPr/>
              <a:t>2014/5/15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5D74D-AE75-4640-BB43-1D40D5082B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AEE710-D2DA-49EB-ADA0-32A2BC3B7C7C}" type="datetimeFigureOut">
              <a:rPr lang="zh-CN" altLang="en-US" smtClean="0"/>
              <a:pPr/>
              <a:t>2014/5/15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C5D74D-AE75-4640-BB43-1D40D5082B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1-0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1-1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1-1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1-1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1-1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1357298"/>
            <a:ext cx="67151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瞿峰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Tel:</a:t>
            </a:r>
            <a:r>
              <a:rPr lang="zh-CN" altLang="en-US" dirty="0" smtClean="0"/>
              <a:t> </a:t>
            </a:r>
            <a:r>
              <a:rPr lang="en-US" altLang="zh-CN" dirty="0" smtClean="0"/>
              <a:t>13918312918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Mail:</a:t>
            </a:r>
            <a:r>
              <a:rPr lang="zh-CN" altLang="en-US" dirty="0" smtClean="0"/>
              <a:t>  </a:t>
            </a:r>
            <a:r>
              <a:rPr lang="en-US" altLang="zh-CN" dirty="0" smtClean="0"/>
              <a:t>15072342@qq.com</a:t>
            </a:r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1-1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1-1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1-0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1-0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1-0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1-0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1-0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1-0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1-0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未标题-1-0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7</Words>
  <Application>Microsoft Office PowerPoint</Application>
  <PresentationFormat>全屏显示(4:3)</PresentationFormat>
  <Paragraphs>5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FtpDown</dc:creator>
  <cp:lastModifiedBy>SilenceFeng</cp:lastModifiedBy>
  <cp:revision>21</cp:revision>
  <dcterms:created xsi:type="dcterms:W3CDTF">2014-05-14T02:15:13Z</dcterms:created>
  <dcterms:modified xsi:type="dcterms:W3CDTF">2014-05-15T00:06:19Z</dcterms:modified>
</cp:coreProperties>
</file>